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57" r:id="rId4"/>
    <p:sldId id="258" r:id="rId5"/>
    <p:sldId id="268" r:id="rId6"/>
    <p:sldId id="259" r:id="rId7"/>
    <p:sldId id="262" r:id="rId8"/>
    <p:sldId id="265" r:id="rId9"/>
    <p:sldId id="263" r:id="rId10"/>
    <p:sldId id="260"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848705C1-26D1-450F-94BF-1B78ADF40FF0}" type="datetimeFigureOut">
              <a:rPr lang="en-US" smtClean="0"/>
              <a:t>10/23/2012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FD8D1BE6-6C61-4BA0-88F7-FFF35B0ADB5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8705C1-26D1-450F-94BF-1B78ADF40FF0}" type="datetimeFigureOut">
              <a:rPr lang="en-US" smtClean="0"/>
              <a:t>10/23/2012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D8D1BE6-6C61-4BA0-88F7-FFF35B0ADB5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8705C1-26D1-450F-94BF-1B78ADF40FF0}" type="datetimeFigureOut">
              <a:rPr lang="en-US" smtClean="0"/>
              <a:t>10/23/2012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D8D1BE6-6C61-4BA0-88F7-FFF35B0ADB5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48705C1-26D1-450F-94BF-1B78ADF40FF0}" type="datetimeFigureOut">
              <a:rPr lang="en-US" smtClean="0"/>
              <a:t>10/23/2012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D8D1BE6-6C61-4BA0-88F7-FFF35B0ADB5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48705C1-26D1-450F-94BF-1B78ADF40FF0}" type="datetimeFigureOut">
              <a:rPr lang="en-US" smtClean="0"/>
              <a:t>10/23/2012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D8D1BE6-6C61-4BA0-88F7-FFF35B0ADB5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48705C1-26D1-450F-94BF-1B78ADF40FF0}" type="datetimeFigureOut">
              <a:rPr lang="en-US" smtClean="0"/>
              <a:t>10/23/2012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D8D1BE6-6C61-4BA0-88F7-FFF35B0ADB5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48705C1-26D1-450F-94BF-1B78ADF40FF0}" type="datetimeFigureOut">
              <a:rPr lang="en-US" smtClean="0"/>
              <a:t>10/23/2012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D8D1BE6-6C61-4BA0-88F7-FFF35B0ADB5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48705C1-26D1-450F-94BF-1B78ADF40FF0}" type="datetimeFigureOut">
              <a:rPr lang="en-US" smtClean="0"/>
              <a:t>10/23/2012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D8D1BE6-6C61-4BA0-88F7-FFF35B0ADB5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848705C1-26D1-450F-94BF-1B78ADF40FF0}" type="datetimeFigureOut">
              <a:rPr lang="en-US" smtClean="0"/>
              <a:t>10/23/2012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D8D1BE6-6C61-4BA0-88F7-FFF35B0ADB5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48705C1-26D1-450F-94BF-1B78ADF40FF0}" type="datetimeFigureOut">
              <a:rPr lang="en-US" smtClean="0"/>
              <a:t>10/23/2012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D8D1BE6-6C61-4BA0-88F7-FFF35B0ADB5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48705C1-26D1-450F-94BF-1B78ADF40FF0}" type="datetimeFigureOut">
              <a:rPr lang="en-US" smtClean="0"/>
              <a:t>10/23/2012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D8D1BE6-6C61-4BA0-88F7-FFF35B0ADB53}"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48705C1-26D1-450F-94BF-1B78ADF40FF0}" type="datetimeFigureOut">
              <a:rPr lang="en-US" smtClean="0"/>
              <a:t>10/23/2012</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FD8D1BE6-6C61-4BA0-88F7-FFF35B0ADB5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desertusa.com/oct96/du_scorpion.html"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pearl-guide.com/"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English</a:t>
            </a:r>
            <a:endParaRPr lang="en-US" dirty="0"/>
          </a:p>
        </p:txBody>
      </p:sp>
      <p:sp>
        <p:nvSpPr>
          <p:cNvPr id="3" name="Subtitle 2"/>
          <p:cNvSpPr>
            <a:spLocks noGrp="1"/>
          </p:cNvSpPr>
          <p:nvPr>
            <p:ph type="subTitle" idx="1"/>
          </p:nvPr>
        </p:nvSpPr>
        <p:spPr/>
        <p:txBody>
          <a:bodyPr/>
          <a:lstStyle/>
          <a:p>
            <a:r>
              <a:rPr lang="en-US" dirty="0" smtClean="0"/>
              <a:t>Oct. </a:t>
            </a:r>
            <a:r>
              <a:rPr lang="en-US" dirty="0" smtClean="0"/>
              <a:t>23</a:t>
            </a:r>
            <a:endParaRPr lang="en-US" dirty="0"/>
          </a:p>
        </p:txBody>
      </p:sp>
    </p:spTree>
    <p:extLst>
      <p:ext uri="{BB962C8B-B14F-4D97-AF65-F5344CB8AC3E}">
        <p14:creationId xmlns:p14="http://schemas.microsoft.com/office/powerpoint/2010/main" val="36268909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Canoe</a:t>
            </a:r>
            <a:endParaRPr lang="en-US" dirty="0"/>
          </a:p>
        </p:txBody>
      </p:sp>
      <p:pic>
        <p:nvPicPr>
          <p:cNvPr id="3" name="Picture 4" descr="cano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599" y="609600"/>
            <a:ext cx="4003675" cy="5334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52383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Scorpion</a:t>
            </a:r>
            <a:endParaRPr lang="en-US" dirty="0"/>
          </a:p>
        </p:txBody>
      </p:sp>
      <p:pic>
        <p:nvPicPr>
          <p:cNvPr id="3" name="Picture 7" descr="42-18340856 - Black Scorpion in Deser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2895600" y="457200"/>
            <a:ext cx="3581400" cy="5386426"/>
          </a:xfrm>
          <a:prstGeom prst="rect">
            <a:avLst/>
          </a:prstGeom>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3735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pearl</a:t>
            </a:r>
            <a:endParaRPr lang="en-US" dirty="0"/>
          </a:p>
        </p:txBody>
      </p:sp>
      <p:pic>
        <p:nvPicPr>
          <p:cNvPr id="3" name="Picture 8" descr="redir?src=image&amp;clickedItemURN=http%3A%2F%2Fpearlsandjad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762000"/>
            <a:ext cx="5334000" cy="4572331"/>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8755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DOL</a:t>
            </a:r>
          </a:p>
          <a:p>
            <a:r>
              <a:rPr lang="en-US" dirty="0" smtClean="0"/>
              <a:t>New Quarter stuff</a:t>
            </a:r>
          </a:p>
          <a:p>
            <a:r>
              <a:rPr lang="en-US" dirty="0" smtClean="0"/>
              <a:t>Seating chart</a:t>
            </a:r>
          </a:p>
          <a:p>
            <a:r>
              <a:rPr lang="en-US" dirty="0" smtClean="0"/>
              <a:t>Tests</a:t>
            </a:r>
          </a:p>
          <a:p>
            <a:r>
              <a:rPr lang="en-US" dirty="0" smtClean="0"/>
              <a:t>Novel</a:t>
            </a:r>
            <a:endParaRPr lang="en-US" dirty="0"/>
          </a:p>
        </p:txBody>
      </p:sp>
    </p:spTree>
    <p:extLst>
      <p:ext uri="{BB962C8B-B14F-4D97-AF65-F5344CB8AC3E}">
        <p14:creationId xmlns:p14="http://schemas.microsoft.com/office/powerpoint/2010/main" val="31815161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900" dirty="0" smtClean="0"/>
              <a:t>Agenda</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sz="4000" dirty="0" smtClean="0"/>
              <a:t>DOL</a:t>
            </a:r>
          </a:p>
          <a:p>
            <a:r>
              <a:rPr lang="en-US" sz="4000" dirty="0" smtClean="0"/>
              <a:t>Begin Steinbeck unit</a:t>
            </a:r>
          </a:p>
          <a:p>
            <a:r>
              <a:rPr lang="en-US" sz="4000" i="1" dirty="0" smtClean="0"/>
              <a:t>The Pearl</a:t>
            </a:r>
          </a:p>
          <a:p>
            <a:r>
              <a:rPr lang="en-US" sz="4000" dirty="0" smtClean="0"/>
              <a:t>Visual Journals</a:t>
            </a:r>
            <a:endParaRPr lang="en-US" sz="4000" dirty="0"/>
          </a:p>
        </p:txBody>
      </p:sp>
    </p:spTree>
    <p:extLst>
      <p:ext uri="{BB962C8B-B14F-4D97-AF65-F5344CB8AC3E}">
        <p14:creationId xmlns:p14="http://schemas.microsoft.com/office/powerpoint/2010/main" val="11505700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DOL-Spelling</a:t>
            </a:r>
            <a:endParaRPr lang="en-US" dirty="0"/>
          </a:p>
        </p:txBody>
      </p:sp>
      <p:sp>
        <p:nvSpPr>
          <p:cNvPr id="3" name="Content Placeholder 2"/>
          <p:cNvSpPr>
            <a:spLocks noGrp="1"/>
          </p:cNvSpPr>
          <p:nvPr>
            <p:ph idx="1"/>
          </p:nvPr>
        </p:nvSpPr>
        <p:spPr/>
        <p:txBody>
          <a:bodyPr/>
          <a:lstStyle/>
          <a:p>
            <a:r>
              <a:rPr lang="en-US" sz="4800" dirty="0" smtClean="0"/>
              <a:t>Apparent</a:t>
            </a:r>
          </a:p>
          <a:p>
            <a:r>
              <a:rPr lang="en-US" sz="4800" dirty="0" err="1" smtClean="0"/>
              <a:t>Acommodate</a:t>
            </a:r>
            <a:endParaRPr lang="en-US" sz="4800" dirty="0" smtClean="0"/>
          </a:p>
          <a:p>
            <a:r>
              <a:rPr lang="en-US" sz="4800" dirty="0" err="1" smtClean="0"/>
              <a:t>Beleive</a:t>
            </a:r>
            <a:endParaRPr lang="en-US" sz="4800" dirty="0" smtClean="0"/>
          </a:p>
          <a:p>
            <a:r>
              <a:rPr lang="en-US" sz="4800" dirty="0" err="1" smtClean="0"/>
              <a:t>Freind</a:t>
            </a:r>
            <a:endParaRPr lang="en-US" sz="4800" dirty="0" smtClean="0"/>
          </a:p>
          <a:p>
            <a:r>
              <a:rPr lang="en-US" sz="4800" dirty="0" err="1" smtClean="0"/>
              <a:t>Calender</a:t>
            </a:r>
            <a:endParaRPr lang="en-US" sz="4800" dirty="0" smtClean="0"/>
          </a:p>
          <a:p>
            <a:endParaRPr lang="en-US" dirty="0"/>
          </a:p>
        </p:txBody>
      </p:sp>
    </p:spTree>
    <p:extLst>
      <p:ext uri="{BB962C8B-B14F-4D97-AF65-F5344CB8AC3E}">
        <p14:creationId xmlns:p14="http://schemas.microsoft.com/office/powerpoint/2010/main" val="85982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a visual journal</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1868" y="76200"/>
            <a:ext cx="5967132"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35122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a:t>
            </a:r>
            <a:endParaRPr lang="en-US" dirty="0"/>
          </a:p>
        </p:txBody>
      </p:sp>
      <p:pic>
        <p:nvPicPr>
          <p:cNvPr id="4" name="Picture 2" descr="bajamap"/>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67000" y="533400"/>
            <a:ext cx="3505200" cy="541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27183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8195" name="Rectangle 3"/>
          <p:cNvSpPr>
            <a:spLocks noGrp="1" noChangeArrowheads="1"/>
          </p:cNvSpPr>
          <p:nvPr>
            <p:ph idx="1"/>
          </p:nvPr>
        </p:nvSpPr>
        <p:spPr>
          <a:xfrm>
            <a:off x="502920" y="530352"/>
            <a:ext cx="8183880" cy="4651248"/>
          </a:xfrm>
        </p:spPr>
        <p:txBody>
          <a:bodyPr>
            <a:normAutofit lnSpcReduction="10000"/>
          </a:bodyPr>
          <a:lstStyle/>
          <a:p>
            <a:r>
              <a:rPr lang="en-US" sz="2800" dirty="0"/>
              <a:t>In the 16</a:t>
            </a:r>
            <a:r>
              <a:rPr lang="en-US" sz="2800" baseline="30000" dirty="0"/>
              <a:t>th</a:t>
            </a:r>
            <a:r>
              <a:rPr lang="en-US" sz="2800" dirty="0"/>
              <a:t> century the Spanish landed in Mexico and overthrew the Aztecs.</a:t>
            </a:r>
          </a:p>
          <a:p>
            <a:r>
              <a:rPr lang="en-US" sz="2800" dirty="0"/>
              <a:t>The Spaniards enslaved the native people of the area.</a:t>
            </a:r>
          </a:p>
          <a:p>
            <a:r>
              <a:rPr lang="en-US" sz="2800" dirty="0"/>
              <a:t>Today, these people are not slaves but they make up the underclass of Mexican society.</a:t>
            </a:r>
          </a:p>
          <a:p>
            <a:r>
              <a:rPr lang="en-US" sz="2800" dirty="0"/>
              <a:t>The descendants of the Spanish conquerors are still richer and more powerful than the rest of the population. They make up the ruling class of Mexico. </a:t>
            </a:r>
          </a:p>
        </p:txBody>
      </p:sp>
    </p:spTree>
    <p:extLst>
      <p:ext uri="{BB962C8B-B14F-4D97-AF65-F5344CB8AC3E}">
        <p14:creationId xmlns:p14="http://schemas.microsoft.com/office/powerpoint/2010/main" val="3634935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5334000"/>
            <a:ext cx="8183880" cy="701040"/>
          </a:xfrm>
        </p:spPr>
        <p:txBody>
          <a:bodyPr/>
          <a:lstStyle/>
          <a:p>
            <a:r>
              <a:rPr lang="en-US" dirty="0" smtClean="0"/>
              <a:t>Themes</a:t>
            </a:r>
            <a:endParaRPr lang="en-US" dirty="0"/>
          </a:p>
        </p:txBody>
      </p:sp>
      <p:sp>
        <p:nvSpPr>
          <p:cNvPr id="52227" name="Rectangle 3"/>
          <p:cNvSpPr>
            <a:spLocks noGrp="1" noChangeArrowheads="1"/>
          </p:cNvSpPr>
          <p:nvPr>
            <p:ph idx="1"/>
          </p:nvPr>
        </p:nvSpPr>
        <p:spPr>
          <a:xfrm>
            <a:off x="502920" y="530352"/>
            <a:ext cx="8183880" cy="4956048"/>
          </a:xfrm>
        </p:spPr>
        <p:txBody>
          <a:bodyPr/>
          <a:lstStyle/>
          <a:p>
            <a:pPr marL="0" indent="0">
              <a:lnSpc>
                <a:spcPct val="80000"/>
              </a:lnSpc>
              <a:buNone/>
            </a:pPr>
            <a:r>
              <a:rPr lang="en-US" b="1" dirty="0" smtClean="0"/>
              <a:t>  Good </a:t>
            </a:r>
            <a:r>
              <a:rPr lang="en-US" b="1" dirty="0"/>
              <a:t>versus Evil</a:t>
            </a:r>
            <a:r>
              <a:rPr lang="en-US" dirty="0"/>
              <a:t/>
            </a:r>
            <a:br>
              <a:rPr lang="en-US" dirty="0"/>
            </a:br>
            <a:endParaRPr lang="en-US" dirty="0"/>
          </a:p>
          <a:p>
            <a:pPr>
              <a:lnSpc>
                <a:spcPct val="80000"/>
              </a:lnSpc>
            </a:pPr>
            <a:r>
              <a:rPr lang="en-US" sz="2400" dirty="0"/>
              <a:t>The most prominent theme in the parable of the pearl is that of the struggle between good and evil. In parables everything is generally black and white. Characters are almost always one thing or </a:t>
            </a:r>
            <a:r>
              <a:rPr lang="en-US" sz="2400" dirty="0" smtClean="0"/>
              <a:t>another. </a:t>
            </a:r>
          </a:p>
          <a:p>
            <a:pPr marL="0" indent="0">
              <a:lnSpc>
                <a:spcPct val="80000"/>
              </a:lnSpc>
              <a:buNone/>
            </a:pPr>
            <a:endParaRPr lang="en-US" sz="2400" dirty="0" smtClean="0"/>
          </a:p>
          <a:p>
            <a:pPr>
              <a:lnSpc>
                <a:spcPct val="80000"/>
              </a:lnSpc>
            </a:pPr>
            <a:r>
              <a:rPr lang="en-US" sz="2400" dirty="0" smtClean="0"/>
              <a:t>Throughout </a:t>
            </a:r>
            <a:r>
              <a:rPr lang="en-US" sz="2400" dirty="0"/>
              <a:t>the story the songs that Kino hears in his head tells him on an instinctual level the true nature of someone or some </a:t>
            </a:r>
            <a:r>
              <a:rPr lang="en-US" sz="2400" dirty="0" smtClean="0"/>
              <a:t>thing. </a:t>
            </a:r>
            <a:r>
              <a:rPr lang="en-US" sz="2400" dirty="0"/>
              <a:t>Thus, the song of evil accompanies the Priest who treats the Indians like children and the doctor who regards them as animals. </a:t>
            </a:r>
            <a:endParaRPr lang="en-US" sz="2400" b="1" dirty="0"/>
          </a:p>
        </p:txBody>
      </p:sp>
    </p:spTree>
    <p:extLst>
      <p:ext uri="{BB962C8B-B14F-4D97-AF65-F5344CB8AC3E}">
        <p14:creationId xmlns:p14="http://schemas.microsoft.com/office/powerpoint/2010/main" val="40056605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Symbols</a:t>
            </a:r>
            <a:endParaRPr lang="en-US" sz="4800" dirty="0"/>
          </a:p>
        </p:txBody>
      </p:sp>
      <p:sp>
        <p:nvSpPr>
          <p:cNvPr id="3" name="Content Placeholder 2"/>
          <p:cNvSpPr>
            <a:spLocks noGrp="1"/>
          </p:cNvSpPr>
          <p:nvPr>
            <p:ph idx="1"/>
          </p:nvPr>
        </p:nvSpPr>
        <p:spPr/>
        <p:txBody>
          <a:bodyPr>
            <a:normAutofit/>
          </a:bodyPr>
          <a:lstStyle/>
          <a:p>
            <a:r>
              <a:rPr lang="en-US" sz="4800" dirty="0" smtClean="0"/>
              <a:t>The Canoe</a:t>
            </a:r>
          </a:p>
          <a:p>
            <a:r>
              <a:rPr lang="en-US" sz="4800" dirty="0" smtClean="0"/>
              <a:t>The Scorpion</a:t>
            </a:r>
          </a:p>
          <a:p>
            <a:r>
              <a:rPr lang="en-US" sz="4800" dirty="0" smtClean="0"/>
              <a:t>The pearl </a:t>
            </a:r>
            <a:endParaRPr lang="en-US" sz="4800" dirty="0"/>
          </a:p>
        </p:txBody>
      </p:sp>
    </p:spTree>
    <p:extLst>
      <p:ext uri="{BB962C8B-B14F-4D97-AF65-F5344CB8AC3E}">
        <p14:creationId xmlns:p14="http://schemas.microsoft.com/office/powerpoint/2010/main" val="17274644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766</TotalTime>
  <Words>120</Words>
  <Application>Microsoft Office PowerPoint</Application>
  <PresentationFormat>On-screen Show (4:3)</PresentationFormat>
  <Paragraphs>38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Aspect</vt:lpstr>
      <vt:lpstr>English</vt:lpstr>
      <vt:lpstr>Agenda</vt:lpstr>
      <vt:lpstr>Agenda </vt:lpstr>
      <vt:lpstr>DOL-Spelling</vt:lpstr>
      <vt:lpstr>Example of a visual journal</vt:lpstr>
      <vt:lpstr>Setting</vt:lpstr>
      <vt:lpstr>History</vt:lpstr>
      <vt:lpstr>Themes</vt:lpstr>
      <vt:lpstr>Symbols</vt:lpstr>
      <vt:lpstr>Canoe</vt:lpstr>
      <vt:lpstr>Scorpion</vt:lpstr>
      <vt:lpstr>The pearl</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dc:title>
  <dc:creator>Angie McCall</dc:creator>
  <cp:lastModifiedBy>Angie McCall</cp:lastModifiedBy>
  <cp:revision>9</cp:revision>
  <dcterms:created xsi:type="dcterms:W3CDTF">2012-10-12T14:24:28Z</dcterms:created>
  <dcterms:modified xsi:type="dcterms:W3CDTF">2012-10-23T20:39:02Z</dcterms:modified>
</cp:coreProperties>
</file>